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5"/>
  </p:notesMasterIdLst>
  <p:sldIdLst>
    <p:sldId id="364" r:id="rId3"/>
    <p:sldId id="296" r:id="rId4"/>
    <p:sldId id="346" r:id="rId5"/>
    <p:sldId id="366" r:id="rId6"/>
    <p:sldId id="367" r:id="rId7"/>
    <p:sldId id="368" r:id="rId8"/>
    <p:sldId id="369" r:id="rId9"/>
    <p:sldId id="370" r:id="rId10"/>
    <p:sldId id="371" r:id="rId11"/>
    <p:sldId id="372" r:id="rId12"/>
    <p:sldId id="373" r:id="rId13"/>
    <p:sldId id="365"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FE7052-0FF4-4835-AEF7-48DE7CF8EDF7}"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0BA6D-88D9-47FF-B84A-B3FA640FA689}" type="slidenum">
              <a:rPr lang="zh-CN" altLang="en-US" smtClean="0"/>
              <a:t>‹#›</a:t>
            </a:fld>
            <a:endParaRPr lang="zh-CN" altLang="en-US"/>
          </a:p>
        </p:txBody>
      </p:sp>
    </p:spTree>
    <p:extLst>
      <p:ext uri="{BB962C8B-B14F-4D97-AF65-F5344CB8AC3E}">
        <p14:creationId xmlns:p14="http://schemas.microsoft.com/office/powerpoint/2010/main" val="26547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41899000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99564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17741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2870752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73715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20329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31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62462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100567292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6</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A Day in the Life</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4158443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319587"/>
            <a:ext cx="1907895"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Mike</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1046818"/>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81000" y="3379764"/>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Wang Wei</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5047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82088"/>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【参考范文】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Dear Mike,</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FF0000"/>
                </a:solidFill>
                <a:latin typeface="Times New Roman" panose="02020603050405020304" pitchFamily="18" charset="0"/>
                <a:cs typeface="Times New Roman" panose="02020603050405020304" pitchFamily="18" charset="0"/>
              </a:rPr>
              <a:t>      I </a:t>
            </a:r>
            <a:r>
              <a:rPr lang="en-US" altLang="zh-CN" sz="2800">
                <a:solidFill>
                  <a:srgbClr val="FF0000"/>
                </a:solidFill>
                <a:latin typeface="Times New Roman" panose="02020603050405020304" pitchFamily="18" charset="0"/>
                <a:cs typeface="Times New Roman" panose="02020603050405020304" pitchFamily="18" charset="0"/>
              </a:rPr>
              <a:t>usually get up at 6:00.Then I have breakfast at 6:30.At 7:00,I go to school.I have four lessons from 8:00 to 12:00 in the morning.I usually have lunch at 12:30.In the afternoon,I have two lessons.My lessons finish at 16:00.Then I play basketball with my friends for an hour.In the evening,I do my homework and watch TV.</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Yours,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Wang Wei</a:t>
            </a:r>
            <a:r>
              <a:rPr lang="en-US" altLang="zh-CN" sz="2800" u="sng">
                <a:solidFill>
                  <a:srgbClr val="FF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59580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7983780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单元</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763284"/>
            <a:ext cx="11430000" cy="225350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日常作息</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旨在引导同学们描述自己或某个人的日常日程安排。写作内容涵盖每天的起床时间、各个时段的活动、用餐时间、晚间作息等。</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91959"/>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假设你的笔友叫</a:t>
            </a:r>
            <a:r>
              <a:rPr lang="en-US" altLang="zh-CN" sz="2800">
                <a:solidFill>
                  <a:srgbClr val="000000"/>
                </a:solidFill>
                <a:latin typeface="Times New Roman" panose="02020603050405020304" pitchFamily="18" charset="0"/>
                <a:cs typeface="Times New Roman" panose="02020603050405020304" pitchFamily="18" charset="0"/>
              </a:rPr>
              <a:t>Lucy,</a:t>
            </a:r>
            <a:r>
              <a:rPr lang="zh-CN" altLang="zh-CN" sz="2800">
                <a:solidFill>
                  <a:srgbClr val="000000"/>
                </a:solidFill>
                <a:latin typeface="Times New Roman" panose="02020603050405020304" pitchFamily="18" charset="0"/>
                <a:cs typeface="Times New Roman" panose="02020603050405020304" pitchFamily="18" charset="0"/>
              </a:rPr>
              <a:t>下面是她的作息时间表。根据表格内容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写一篇介绍她的日常生活的短文</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可以适当发挥。</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4" name="表格 3"/>
          <p:cNvGraphicFramePr>
            <a:graphicFrameLocks noGrp="1" noChangeAspect="1"/>
          </p:cNvGraphicFramePr>
          <p:nvPr>
            <p:extLst>
              <p:ext uri="{D42A27DB-BD31-4B8C-83A1-F6EECF244321}">
                <p14:modId xmlns:p14="http://schemas.microsoft.com/office/powerpoint/2010/main" val="3539242891"/>
              </p:ext>
            </p:extLst>
          </p:nvPr>
        </p:nvGraphicFramePr>
        <p:xfrm>
          <a:off x="381000" y="1804479"/>
          <a:ext cx="11430000" cy="3840480"/>
        </p:xfrm>
        <a:graphic>
          <a:graphicData uri="http://schemas.openxmlformats.org/drawingml/2006/table">
            <a:tbl>
              <a:tblPr firstRow="1" firstCol="1" bandRow="1"/>
              <a:tblGrid>
                <a:gridCol w="5715000"/>
                <a:gridCol w="5715000"/>
              </a:tblGrid>
              <a:tr h="0">
                <a:tc>
                  <a:txBody>
                    <a:bodyPr/>
                    <a:lstStyle/>
                    <a:p>
                      <a:pPr>
                        <a:lnSpc>
                          <a:spcPct val="10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 up</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6:40 a.m.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exercise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7:00 a.m.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 a shower</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7:30 a.m.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breakfast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7:50 a.m.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 to school</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8:10 a.m.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lunch at school</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12:30 p.m.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 basketball</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 5:00 p.m. to 5:30 p.m.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her homework</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0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 p.m.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8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noChangeAspect="1"/>
          </p:cNvGraphicFramePr>
          <p:nvPr>
            <p:extLst>
              <p:ext uri="{D42A27DB-BD31-4B8C-83A1-F6EECF244321}">
                <p14:modId xmlns:p14="http://schemas.microsoft.com/office/powerpoint/2010/main" val="1550532809"/>
              </p:ext>
            </p:extLst>
          </p:nvPr>
        </p:nvGraphicFramePr>
        <p:xfrm>
          <a:off x="381000" y="886241"/>
          <a:ext cx="11430000" cy="1664208"/>
        </p:xfrm>
        <a:graphic>
          <a:graphicData uri="http://schemas.openxmlformats.org/drawingml/2006/table">
            <a:tbl>
              <a:tblPr firstRow="1" firstCol="1" bandRow="1"/>
              <a:tblGrid>
                <a:gridCol w="5715000"/>
                <a:gridCol w="5715000"/>
              </a:tblGrid>
              <a:tr h="0">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watch TV</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 7:30 p.m. to 8:00 p.m.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 to bed</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9:00 p.m.</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3" name="矩形 2"/>
          <p:cNvSpPr>
            <a:spLocks noChangeAspect="1"/>
          </p:cNvSpPr>
          <p:nvPr/>
        </p:nvSpPr>
        <p:spPr>
          <a:xfrm>
            <a:off x="381000" y="2526934"/>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书写规范、工整</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标点使用规范、严谨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语法正确</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73148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09067"/>
            <a:ext cx="1138003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Lucy </a:t>
            </a:r>
            <a:r>
              <a:rPr lang="en-US" altLang="zh-CN" sz="2800">
                <a:solidFill>
                  <a:srgbClr val="000000"/>
                </a:solidFill>
                <a:latin typeface="Times New Roman" panose="02020603050405020304" pitchFamily="18" charset="0"/>
                <a:cs typeface="Times New Roman" panose="02020603050405020304" pitchFamily="18" charset="0"/>
              </a:rPr>
              <a:t>is my pen pal.In the </a:t>
            </a:r>
            <a:r>
              <a:rPr lang="en-US" altLang="zh-CN" sz="2800" smtClean="0">
                <a:solidFill>
                  <a:srgbClr val="000000"/>
                </a:solidFill>
                <a:latin typeface="Times New Roman" panose="02020603050405020304" pitchFamily="18" charset="0"/>
                <a:cs typeface="Times New Roman" panose="02020603050405020304" pitchFamily="18" charset="0"/>
              </a:rPr>
              <a:t>morning,she___________________________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461553"/>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57728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29760"/>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记叙文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第三人称和第一人称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审题谋篇</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25.eps" descr="id:2147493989;FounderCES"/>
          <p:cNvPicPr>
            <a:picLocks noChangeAspect="1"/>
          </p:cNvPicPr>
          <p:nvPr/>
        </p:nvPicPr>
        <p:blipFill>
          <a:blip r:embed="rId2">
            <a:clrChange>
              <a:clrFrom>
                <a:srgbClr val="FFFFFF"/>
              </a:clrFrom>
              <a:clrTo>
                <a:srgbClr val="FFFFFF">
                  <a:alpha val="0"/>
                </a:srgbClr>
              </a:clrTo>
            </a:clrChange>
          </a:blip>
          <a:stretch>
            <a:fillRect/>
          </a:stretch>
        </p:blipFill>
        <p:spPr>
          <a:xfrm>
            <a:off x="1372860" y="3043415"/>
            <a:ext cx="9446281" cy="2563118"/>
          </a:xfrm>
          <a:prstGeom prst="rect">
            <a:avLst/>
          </a:prstGeom>
        </p:spPr>
      </p:pic>
    </p:spTree>
    <p:extLst>
      <p:ext uri="{BB962C8B-B14F-4D97-AF65-F5344CB8AC3E}">
        <p14:creationId xmlns:p14="http://schemas.microsoft.com/office/powerpoint/2010/main" val="3251483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40991"/>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Lucy is my pen pal.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In the morning, she usually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 she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breakfast, she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school, she usually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she gets home, she always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After dinner, she sometimes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nine o’clock, she goes to bed.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44117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8327"/>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Lucy is my pen pal.In the morning, she</a:t>
            </a:r>
            <a:r>
              <a:rPr lang="en-US" altLang="zh-CN" sz="2800">
                <a:solidFill>
                  <a:srgbClr val="000000"/>
                </a:solidFill>
                <a:latin typeface="Times New Roman" panose="02020603050405020304" pitchFamily="18" charset="0"/>
                <a:cs typeface="Times New Roman" panose="02020603050405020304" pitchFamily="18" charset="0"/>
              </a:rPr>
              <a:t> usually gets up at six forty.Then she exercises at seven o’clock.At half past seven, she takes a shower.She has breakfast at seven fifty.After breakfast, she goes to school at ten past eight.At half past twelve, she has lunch at school.After school, she usually plays basketball for half an hour.After she gets home,she always does her homework</a:t>
            </a:r>
            <a:r>
              <a:rPr lang="en-US" altLang="zh-CN" sz="2800" smtClean="0">
                <a:solidFill>
                  <a:srgbClr val="000000"/>
                </a:solidFill>
                <a:latin typeface="Times New Roman" panose="02020603050405020304" pitchFamily="18" charset="0"/>
                <a:cs typeface="Times New Roman" panose="02020603050405020304" pitchFamily="18" charset="0"/>
              </a:rPr>
              <a:t>. After </a:t>
            </a:r>
            <a:r>
              <a:rPr lang="en-US" altLang="zh-CN" sz="2800">
                <a:solidFill>
                  <a:srgbClr val="000000"/>
                </a:solidFill>
                <a:latin typeface="Times New Roman" panose="02020603050405020304" pitchFamily="18" charset="0"/>
                <a:cs typeface="Times New Roman" panose="02020603050405020304" pitchFamily="18" charset="0"/>
              </a:rPr>
              <a:t>dinner, she sometimes watches TV.At nine o’clock, she goes to bed.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1525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1" y="366688"/>
            <a:ext cx="4571144" cy="4573560"/>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假设你是王伟</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以下是你每天的作息时间表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请你根据表格内容给你的美国朋友</a:t>
            </a:r>
            <a:r>
              <a:rPr lang="en-US" altLang="zh-CN" sz="2800">
                <a:solidFill>
                  <a:srgbClr val="000000"/>
                </a:solidFill>
                <a:latin typeface="Times New Roman" panose="02020603050405020304" pitchFamily="18" charset="0"/>
                <a:cs typeface="Times New Roman" panose="02020603050405020304" pitchFamily="18" charset="0"/>
              </a:rPr>
              <a:t>Mike</a:t>
            </a:r>
            <a:r>
              <a:rPr lang="zh-CN" altLang="zh-CN" sz="2800">
                <a:solidFill>
                  <a:srgbClr val="000000"/>
                </a:solidFill>
                <a:latin typeface="Times New Roman" panose="02020603050405020304" pitchFamily="18" charset="0"/>
                <a:cs typeface="Times New Roman" panose="02020603050405020304" pitchFamily="18" charset="0"/>
              </a:rPr>
              <a:t>发一封电子邮件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介绍一下你的日常生活。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包括表格内所有内容</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3776737772"/>
              </p:ext>
            </p:extLst>
          </p:nvPr>
        </p:nvGraphicFramePr>
        <p:xfrm>
          <a:off x="5466708" y="721186"/>
          <a:ext cx="6399944" cy="5547360"/>
        </p:xfrm>
        <a:graphic>
          <a:graphicData uri="http://schemas.openxmlformats.org/drawingml/2006/table">
            <a:tbl>
              <a:tblPr firstRow="1" firstCol="1" bandRow="1"/>
              <a:tblGrid>
                <a:gridCol w="3199972"/>
                <a:gridCol w="3199972"/>
              </a:tblGrid>
              <a:tr h="479239">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 up</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breakfast</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 to school</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8:00-12:00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four lessons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12:30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lunch</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14:00-16:00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two lessons</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16:00-17:00</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 basketball</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239">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the evening</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homework and watch TV</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5977447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300</TotalTime>
  <Words>585</Words>
  <Application>Microsoft Office PowerPoint</Application>
  <PresentationFormat>宽屏</PresentationFormat>
  <Paragraphs>89</Paragraphs>
  <Slides>12</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50</cp:revision>
  <dcterms:created xsi:type="dcterms:W3CDTF">2021-07-19T03:09:34Z</dcterms:created>
  <dcterms:modified xsi:type="dcterms:W3CDTF">2025-09-09T07:23:18Z</dcterms:modified>
</cp:coreProperties>
</file>